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81" r:id="rId20"/>
    <p:sldId id="280" r:id="rId21"/>
    <p:sldId id="279" r:id="rId22"/>
    <p:sldId id="278" r:id="rId23"/>
    <p:sldId id="277" r:id="rId24"/>
    <p:sldId id="276" r:id="rId25"/>
    <p:sldId id="286" r:id="rId26"/>
    <p:sldId id="287" r:id="rId27"/>
    <p:sldId id="288" r:id="rId28"/>
    <p:sldId id="289" r:id="rId29"/>
    <p:sldId id="290" r:id="rId30"/>
    <p:sldId id="282" r:id="rId31"/>
    <p:sldId id="285" r:id="rId3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4F99-C8C4-45B9-A02B-3EDFEBA32FD9}" type="datetimeFigureOut">
              <a:rPr lang="it-IT" smtClean="0"/>
              <a:pPr/>
              <a:t>23/10/2019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00C7-8BF8-4602-96B7-CFE4F8526DA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4F99-C8C4-45B9-A02B-3EDFEBA32FD9}" type="datetimeFigureOut">
              <a:rPr lang="it-IT" smtClean="0"/>
              <a:pPr/>
              <a:t>23/10/2019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00C7-8BF8-4602-96B7-CFE4F8526DA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4F99-C8C4-45B9-A02B-3EDFEBA32FD9}" type="datetimeFigureOut">
              <a:rPr lang="it-IT" smtClean="0"/>
              <a:pPr/>
              <a:t>23/10/2019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00C7-8BF8-4602-96B7-CFE4F8526DA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4F99-C8C4-45B9-A02B-3EDFEBA32FD9}" type="datetimeFigureOut">
              <a:rPr lang="it-IT" smtClean="0"/>
              <a:pPr/>
              <a:t>23/10/2019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00C7-8BF8-4602-96B7-CFE4F8526DA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4F99-C8C4-45B9-A02B-3EDFEBA32FD9}" type="datetimeFigureOut">
              <a:rPr lang="it-IT" smtClean="0"/>
              <a:pPr/>
              <a:t>23/10/2019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00C7-8BF8-4602-96B7-CFE4F8526DA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4F99-C8C4-45B9-A02B-3EDFEBA32FD9}" type="datetimeFigureOut">
              <a:rPr lang="it-IT" smtClean="0"/>
              <a:pPr/>
              <a:t>23/10/2019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00C7-8BF8-4602-96B7-CFE4F8526DA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4F99-C8C4-45B9-A02B-3EDFEBA32FD9}" type="datetimeFigureOut">
              <a:rPr lang="it-IT" smtClean="0"/>
              <a:pPr/>
              <a:t>23/10/2019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00C7-8BF8-4602-96B7-CFE4F8526DA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4F99-C8C4-45B9-A02B-3EDFEBA32FD9}" type="datetimeFigureOut">
              <a:rPr lang="it-IT" smtClean="0"/>
              <a:pPr/>
              <a:t>23/10/2019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00C7-8BF8-4602-96B7-CFE4F8526DA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4F99-C8C4-45B9-A02B-3EDFEBA32FD9}" type="datetimeFigureOut">
              <a:rPr lang="it-IT" smtClean="0"/>
              <a:pPr/>
              <a:t>23/10/2019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00C7-8BF8-4602-96B7-CFE4F8526DA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4F99-C8C4-45B9-A02B-3EDFEBA32FD9}" type="datetimeFigureOut">
              <a:rPr lang="it-IT" smtClean="0"/>
              <a:pPr/>
              <a:t>23/10/2019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00C7-8BF8-4602-96B7-CFE4F8526DA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4F99-C8C4-45B9-A02B-3EDFEBA32FD9}" type="datetimeFigureOut">
              <a:rPr lang="it-IT" smtClean="0"/>
              <a:pPr/>
              <a:t>23/10/2019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00C7-8BF8-4602-96B7-CFE4F8526DA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B4F99-C8C4-45B9-A02B-3EDFEBA32FD9}" type="datetimeFigureOut">
              <a:rPr lang="it-IT" smtClean="0"/>
              <a:pPr/>
              <a:t>23/10/2019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A00C7-8BF8-4602-96B7-CFE4F8526DA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0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0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0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0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0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0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0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0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0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0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0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0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0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0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0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02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0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0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0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0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0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02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8279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egnaposto contenuto 3" descr="logo-idos-biancoetrasp (2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1" y="6375316"/>
            <a:ext cx="432048" cy="395979"/>
          </a:xfrm>
        </p:spPr>
      </p:pic>
      <p:sp>
        <p:nvSpPr>
          <p:cNvPr id="7" name="CasellaDiTesto 6"/>
          <p:cNvSpPr txBox="1"/>
          <p:nvPr/>
        </p:nvSpPr>
        <p:spPr>
          <a:xfrm>
            <a:off x="6588224" y="6453336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/>
              <a:t>Fonte:</a:t>
            </a:r>
            <a:endParaRPr lang="it-IT" sz="14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0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0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0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0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0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0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</Words>
  <Application>Microsoft Office PowerPoint</Application>
  <PresentationFormat>Presentazione su schermo (4:3)</PresentationFormat>
  <Paragraphs>1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2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raniero.cramerotti</dc:creator>
  <cp:lastModifiedBy>raniero.cramerotti</cp:lastModifiedBy>
  <cp:revision>18</cp:revision>
  <dcterms:created xsi:type="dcterms:W3CDTF">2019-10-21T16:12:18Z</dcterms:created>
  <dcterms:modified xsi:type="dcterms:W3CDTF">2019-10-23T08:51:40Z</dcterms:modified>
</cp:coreProperties>
</file>